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81656B-D832-F6D3-B610-43D83BCA5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827DE52-C22F-C5C7-09D9-9C6A4868F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B87D598-DF4A-8B35-9957-7464B9C3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5F0434F-DA36-3A6D-D0D6-A0FC309A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6B6F488-B38C-003F-A5C5-0CD29BDE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255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B43DCF-F062-10B7-470B-C105155F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D9017C4-244D-6D55-13BA-286C05875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A917EE9-914C-9D95-2E9E-CBBA2F4E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CA196C-408D-B992-BC1E-A62F425F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5CCB779-A633-2EDC-377F-642D5829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730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83CB9A3-630D-94BE-271C-32995D40C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583BFE6-B214-B15E-B9EE-827501BC4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80DDBC9-87C3-628B-D77B-E394B8ED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0FBA2E7-997D-7B0E-583F-36D1D083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CE7AF63-8891-977F-5358-1AE0511B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541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CE578E-8CBD-DDBD-38DD-AF34C675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D1B18F-F70E-DA7B-08FC-B42278C0B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4C4D415-71D2-359F-C49F-5D94DB52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2218DDF-C081-94CB-D093-18F6CE42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A7A6347-C542-3FBB-862F-41DCBE4DC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88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2C6F03-F36B-1439-67F2-1038C2D4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729AFA8-E110-1BF5-7593-1270091E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1E1DFF0-BA9D-D82D-8BAF-6FD9EA36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A89E20B-1C8E-64BF-CE52-3EF13855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36337A-D540-581D-EA79-FD34942B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476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E8CCD0-0BE2-61D8-9F7D-123C5A3F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7B1AC3-34A3-70BC-4609-9B3FC33CD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47F2C29-CB87-453B-0AED-16D44CE61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618F1DD-53F9-6F32-8FC9-702C5791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8F39754-4014-78F2-7277-DAFCB5B0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4876729-B838-02FD-4B40-3B60B33F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063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F4668E-6404-FFEB-A595-68F98F1A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01197F7-17E3-D650-0099-0D14B5A83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7AB534-E7AE-FC0E-0467-11933121D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A3CEED4-3575-9940-C674-DDD74792A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053C16C-F54E-9704-4654-53CE49B113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7A7BA3D-AC53-E053-79DF-1134DC8F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425007B-1D19-55C4-3595-607A08B0F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82C6252-57CD-13B9-DA90-5449B845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571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9437B7-703E-14DE-F6FB-3976FC1A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CA6F938-73FD-FCF2-480E-CAA39CEE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0F24EA6-162A-2DC9-7F46-BAB29B7D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5504A44-8907-6CB4-A798-A723DD55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67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21EA1C1-A0F0-09D4-6289-FF7539C20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F58E35-1A4B-DD5F-E71A-CC35AC35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2E4E146-C0C1-F461-886B-45C277AD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699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581519-FCAA-6C4C-0CC0-1BBB2FFD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BCA4BB-E853-100F-6B51-6322E35F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B5BE685-D53C-FA52-461B-9EE758E66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33A4592-7DA8-5E0D-AE84-50A3E1E0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5B07737-E719-97AB-B0C3-7757BA2B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79338B0-EB10-FBF1-2CFF-218E126F7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3184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4834C5-A7B0-E227-9821-AC67F3E9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E9C56FC-C6C4-80B4-4DB4-6140D182B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D9AF6BB-87D4-75D3-5F3A-0E64ADAB1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58765DD-8F84-645B-0634-C076155A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C9AD3BD-4BF4-1C6E-42E1-0593A500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69BD9D8-B91D-D37D-8C33-15ED0028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21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2412789-36C6-FE32-24F1-0C32A9D4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6F3F12-5B71-6AFD-9377-A46F22F8E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34565E3-9613-1A2A-8BAC-220A4692F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FF3DF8-F4F9-4595-AB4A-CCFABAA8A72C}" type="datetimeFigureOut">
              <a:rPr lang="pl-PL" smtClean="0"/>
              <a:t>23.05.2025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690B4BF-9773-41E2-8D16-C87C47FAD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2D4AB4B-7BBF-8BC8-E4E2-9CB3952A0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14DAD-9074-41CA-AEC5-5F322951B91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25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Czcionka, krąg&#10;&#10;Opis wygenerowany automatycznie">
            <a:extLst>
              <a:ext uri="{FF2B5EF4-FFF2-40B4-BE49-F238E27FC236}">
                <a16:creationId xmlns:a16="http://schemas.microsoft.com/office/drawing/2014/main" id="{D67E2158-04EB-3830-D613-57CA2B516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3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1670320A-FC58-A3EC-7B92-57A676D5DCEC}"/>
              </a:ext>
            </a:extLst>
          </p:cNvPr>
          <p:cNvSpPr/>
          <p:nvPr/>
        </p:nvSpPr>
        <p:spPr>
          <a:xfrm>
            <a:off x="66675" y="304801"/>
            <a:ext cx="1676400" cy="200024"/>
          </a:xfrm>
          <a:prstGeom prst="rect">
            <a:avLst/>
          </a:prstGeom>
          <a:solidFill>
            <a:srgbClr val="121212"/>
          </a:solidFill>
          <a:ln>
            <a:solidFill>
              <a:srgbClr val="1212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b="1" dirty="0">
                <a:ln>
                  <a:solidFill>
                    <a:srgbClr val="121212"/>
                  </a:solidFill>
                </a:ln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Kuba Mucha 8C</a:t>
            </a:r>
          </a:p>
        </p:txBody>
      </p:sp>
    </p:spTree>
    <p:extLst>
      <p:ext uri="{BB962C8B-B14F-4D97-AF65-F5344CB8AC3E}">
        <p14:creationId xmlns:p14="http://schemas.microsoft.com/office/powerpoint/2010/main" val="102607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D1EDA-5C96-B34A-845E-8F09FA67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drzewo, zrzut ekranu, niebo&#10;&#10;Opis wygenerowany automatycznie">
            <a:extLst>
              <a:ext uri="{FF2B5EF4-FFF2-40B4-BE49-F238E27FC236}">
                <a16:creationId xmlns:a16="http://schemas.microsoft.com/office/drawing/2014/main" id="{74645216-1DE0-D5E8-758D-2242509FE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2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BBDCD-7DA3-96F3-A7A3-943AFB95E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9616C28F-8CEB-79E8-7669-840046E07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0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88512-BD36-758E-C0E8-69DD8FC9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pojazd, na wolnym powietrzu&#10;&#10;Opis wygenerowany automatycznie">
            <a:extLst>
              <a:ext uri="{FF2B5EF4-FFF2-40B4-BE49-F238E27FC236}">
                <a16:creationId xmlns:a16="http://schemas.microsoft.com/office/drawing/2014/main" id="{7676FFF4-6C7E-B993-7075-1A9EE53D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002DA-31E8-4DFB-E16B-0EA4FEB8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pojazd, Pojazd lądowy, tekst, koło&#10;&#10;Opis wygenerowany automatycznie">
            <a:extLst>
              <a:ext uri="{FF2B5EF4-FFF2-40B4-BE49-F238E27FC236}">
                <a16:creationId xmlns:a16="http://schemas.microsoft.com/office/drawing/2014/main" id="{20BD7870-17B6-5001-8618-C4DD9432C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9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6080-C3CC-7148-0CBE-6AD6EBB3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BD284F85-A934-7760-3920-3D4ACA912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DA2F0-D7EC-813B-0257-81C4DE876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A49E840-990D-967B-06F0-0D191A25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4A28-3915-3FA0-79B3-09C9C5B82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8B93F2B1-6679-DDE0-1B35-282BBBAF5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43726DA4-4FCF-5A28-9B26-B8B33D7D3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" y="0"/>
            <a:ext cx="1218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996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</Words>
  <Application>Microsoft Office PowerPoint</Application>
  <PresentationFormat>Panoramiczny</PresentationFormat>
  <Paragraphs>1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ADLaM Display</vt:lpstr>
      <vt:lpstr>Aptos</vt:lpstr>
      <vt:lpstr>Aptos Display</vt:lpstr>
      <vt:lpstr>Arial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Jakub Mucha</dc:creator>
  <cp:lastModifiedBy>Jakub Mucha</cp:lastModifiedBy>
  <cp:revision>2</cp:revision>
  <dcterms:created xsi:type="dcterms:W3CDTF">2025-01-11T15:00:12Z</dcterms:created>
  <dcterms:modified xsi:type="dcterms:W3CDTF">2025-05-23T15:55:30Z</dcterms:modified>
</cp:coreProperties>
</file>